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7"/>
  </p:notesMasterIdLst>
  <p:sldIdLst>
    <p:sldId id="256" r:id="rId2"/>
    <p:sldId id="262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74" autoAdjust="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5C3FC-50B4-4617-8391-64F5E690422B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DCEE3-A0AF-4226-BD50-EDEC0C684A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53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DCEE3-A0AF-4226-BD50-EDEC0C684A4A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255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187102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6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677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99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322615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5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2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0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365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584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982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B4C3D6-3289-437E-8B13-1D12CAE98C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Triz</a:t>
            </a:r>
            <a:r>
              <a:rPr lang="nl-NL" dirty="0"/>
              <a:t> 40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8320D4E-77CF-4321-8DCA-6D56264F7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Mohamed, elin, safouane, Jorden Go</a:t>
            </a:r>
          </a:p>
        </p:txBody>
      </p:sp>
    </p:spTree>
    <p:extLst>
      <p:ext uri="{BB962C8B-B14F-4D97-AF65-F5344CB8AC3E}">
        <p14:creationId xmlns:p14="http://schemas.microsoft.com/office/powerpoint/2010/main" val="161491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22D02-8CD1-4DAF-878B-82625D049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Probleem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4F338744-6B7B-4CEF-8FCF-F80792D74A81}"/>
              </a:ext>
            </a:extLst>
          </p:cNvPr>
          <p:cNvSpPr/>
          <p:nvPr/>
        </p:nvSpPr>
        <p:spPr>
          <a:xfrm>
            <a:off x="1219200" y="1798481"/>
            <a:ext cx="273032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/>
              <a:t>Weining</a:t>
            </a:r>
            <a:r>
              <a:rPr lang="nl-NL" dirty="0"/>
              <a:t> ruimte in studentenkamers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234FD5A1-CD8A-462B-BBAE-720EAF2A4CBF}"/>
              </a:ext>
            </a:extLst>
          </p:cNvPr>
          <p:cNvSpPr/>
          <p:nvPr/>
        </p:nvSpPr>
        <p:spPr>
          <a:xfrm>
            <a:off x="8345508" y="1809750"/>
            <a:ext cx="314244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 duur </a:t>
            </a:r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id="{8C8D6B48-639A-4F47-974B-82FDEA2BC2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6711" y="3049971"/>
            <a:ext cx="5391955" cy="3581400"/>
          </a:xfrm>
          <a:prstGeom prst="rect">
            <a:avLst/>
          </a:prstGeom>
        </p:spPr>
      </p:pic>
      <p:pic>
        <p:nvPicPr>
          <p:cNvPr id="1028" name="Picture 4" descr="schlijper.nl today | fri nov 24, 2000 00:00 | studentenkamer">
            <a:extLst>
              <a:ext uri="{FF2B5EF4-FFF2-40B4-BE49-F238E27FC236}">
                <a16:creationId xmlns:a16="http://schemas.microsoft.com/office/drawing/2014/main" id="{E85968AF-09B9-44E7-B0C9-043767527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62" y="3181925"/>
            <a:ext cx="4988417" cy="331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89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72264A-DF4A-4726-8B6B-6CF2A665C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282695" cy="5504935"/>
          </a:xfrm>
        </p:spPr>
        <p:txBody>
          <a:bodyPr>
            <a:normAutofit/>
          </a:bodyPr>
          <a:lstStyle/>
          <a:p>
            <a:r>
              <a:rPr lang="nl-NL" dirty="0" err="1"/>
              <a:t>Triz</a:t>
            </a:r>
            <a:r>
              <a:rPr lang="nl-NL" dirty="0"/>
              <a:t> matrix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AC7D06-18B3-4DAA-B896-38C1650AB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3282694" cy="42012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FEATURE TO IMPROVE</a:t>
            </a:r>
          </a:p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39. Productiviteit  </a:t>
            </a:r>
          </a:p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FEATURE TO PRESERVE</a:t>
            </a:r>
          </a:p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33. bedieningsgemak  </a:t>
            </a:r>
            <a:endParaRPr lang="nl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457200">
              <a:buAutoNum type="arabicPeriod" startAt="7"/>
            </a:pPr>
            <a:endParaRPr lang="nl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457200">
              <a:buAutoNum type="arabicPeriod" startAt="7"/>
            </a:pPr>
            <a:endParaRPr lang="nl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457200">
              <a:buAutoNum type="arabicPeriod" startAt="7"/>
            </a:pPr>
            <a:r>
              <a:rPr lang="nl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Matryoshka poppen</a:t>
            </a:r>
          </a:p>
          <a:p>
            <a:pPr marL="0" indent="0">
              <a:buNone/>
            </a:pPr>
            <a:r>
              <a:rPr lang="nl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Producten in elkaar laten passen</a:t>
            </a:r>
          </a:p>
          <a:p>
            <a:pPr marL="0" indent="0">
              <a:buNone/>
            </a:pPr>
            <a:endParaRPr lang="nl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buNone/>
            </a:pPr>
            <a:endParaRPr lang="nl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buNone/>
            </a:pPr>
            <a:r>
              <a:rPr lang="nl-NL" dirty="0"/>
              <a:t>	</a:t>
            </a:r>
          </a:p>
          <a:p>
            <a:pPr marL="0" indent="0">
              <a:buNone/>
            </a:pPr>
            <a:r>
              <a:rPr lang="nl-NL" dirty="0"/>
              <a:t>      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3990E26-7B08-4BBC-BF03-2DFCDB6CE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0257" y="2780271"/>
            <a:ext cx="7271743" cy="4077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43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A1277-590F-48B3-8F76-AFCAA41A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084" y="685800"/>
            <a:ext cx="10723002" cy="902368"/>
          </a:xfrm>
        </p:spPr>
        <p:txBody>
          <a:bodyPr>
            <a:normAutofit fontScale="90000"/>
          </a:bodyPr>
          <a:lstStyle/>
          <a:p>
            <a:r>
              <a:rPr lang="nl-NL" dirty="0"/>
              <a:t>Oplossing 1   TRIZ 7. </a:t>
            </a:r>
            <a:r>
              <a:rPr lang="nl-NL" dirty="0" err="1"/>
              <a:t>Matryoshka</a:t>
            </a:r>
            <a:r>
              <a:rPr lang="nl-NL" dirty="0"/>
              <a:t> poppen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                                    </a:t>
            </a:r>
            <a:br>
              <a:rPr lang="nl-NL" dirty="0"/>
            </a:br>
            <a:endParaRPr lang="nl-NL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05379509-9FA8-4D17-9812-B60CE7F51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695" y="2286000"/>
            <a:ext cx="11156441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dirty="0"/>
              <a:t> Meer multifunctionele spullen </a:t>
            </a:r>
          </a:p>
          <a:p>
            <a:pPr marL="342900" indent="-342900">
              <a:buFont typeface="+mj-lt"/>
              <a:buAutoNum type="arabicPeriod"/>
            </a:pPr>
            <a:endParaRPr lang="nl-NL" sz="1800" dirty="0"/>
          </a:p>
          <a:p>
            <a:pPr marL="0" indent="0">
              <a:buNone/>
            </a:pPr>
            <a:r>
              <a:rPr lang="nl-NL" sz="1800" dirty="0"/>
              <a:t>1. Bed + bank + bureau                                     2.   eettafel+ kast                              3 kast + spiegel                                </a:t>
            </a:r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r>
              <a:rPr lang="nl-NL" sz="1800" dirty="0"/>
              <a:t>  3,5 vierkante meter                                             (</a:t>
            </a:r>
            <a:r>
              <a:rPr lang="nl-NL" sz="1800" dirty="0" err="1"/>
              <a:t>bxlxh</a:t>
            </a:r>
            <a:r>
              <a:rPr lang="nl-NL" sz="1800" dirty="0"/>
              <a:t>) 57 x 26 x 89 cm              (</a:t>
            </a:r>
            <a:r>
              <a:rPr lang="nl-NL" sz="1800" dirty="0" err="1"/>
              <a:t>bxlxh</a:t>
            </a:r>
            <a:r>
              <a:rPr lang="nl-NL" sz="1800" dirty="0"/>
              <a:t>) 175 x 146 x 50 cm </a:t>
            </a:r>
          </a:p>
        </p:txBody>
      </p:sp>
      <p:pic>
        <p:nvPicPr>
          <p:cNvPr id="1028" name="Picture 4" descr="Bed, bank en bureau in één - Freshgadgets.nl">
            <a:extLst>
              <a:ext uri="{FF2B5EF4-FFF2-40B4-BE49-F238E27FC236}">
                <a16:creationId xmlns:a16="http://schemas.microsoft.com/office/drawing/2014/main" id="{D866791B-0CA2-48C9-8D1E-8B80395B7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995" y="3579411"/>
            <a:ext cx="4149857" cy="264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andbureau Inklapbaar Mat Wit 60 cm">
            <a:extLst>
              <a:ext uri="{FF2B5EF4-FFF2-40B4-BE49-F238E27FC236}">
                <a16:creationId xmlns:a16="http://schemas.microsoft.com/office/drawing/2014/main" id="{1B93E394-E0BF-44AB-9C98-4F89F598E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52" y="3579411"/>
            <a:ext cx="3363355" cy="224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Kledingkast Varia 3-deurs inclusief spiegel - wit - 175x146x50 cm | Leen  Bakker">
            <a:extLst>
              <a:ext uri="{FF2B5EF4-FFF2-40B4-BE49-F238E27FC236}">
                <a16:creationId xmlns:a16="http://schemas.microsoft.com/office/drawing/2014/main" id="{2C6A5EAF-218D-40B5-8CE7-1044BD86F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207" y="3560471"/>
            <a:ext cx="2901079" cy="2259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357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92FE98B-3103-44BF-8654-DD453A9D0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cap="all"/>
              <a:t>Einde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2037"/>
      </p:ext>
    </p:extLst>
  </p:cSld>
  <p:clrMapOvr>
    <a:masterClrMapping/>
  </p:clrMapOvr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89</Words>
  <Application>Microsoft Office PowerPoint</Application>
  <PresentationFormat>Breedbeeld</PresentationFormat>
  <Paragraphs>32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Franklin Gothic Book</vt:lpstr>
      <vt:lpstr>Bijsnijden</vt:lpstr>
      <vt:lpstr>Triz 40</vt:lpstr>
      <vt:lpstr>Probleem</vt:lpstr>
      <vt:lpstr>Triz matrix    </vt:lpstr>
      <vt:lpstr>Oplossing 1   TRIZ 7. Matryoshka poppen                                               </vt:lpstr>
      <vt:lpstr>Einde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Triz 40</dc:title>
  <dc:creator>Idrissi, M. el (Mohamed)</dc:creator>
  <cp:lastModifiedBy>Idrissi, M. el (Mohamed)</cp:lastModifiedBy>
  <cp:revision>5</cp:revision>
  <dcterms:created xsi:type="dcterms:W3CDTF">2021-09-05T15:51:47Z</dcterms:created>
  <dcterms:modified xsi:type="dcterms:W3CDTF">2021-09-06T11:52:56Z</dcterms:modified>
</cp:coreProperties>
</file>